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E74C5-C110-4F4B-86A2-D523F03CC7B8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8E17-7055-44EA-A066-C7DCEB7951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CORRECT THE 1</a:t>
            </a:r>
            <a:r>
              <a:rPr lang="en-US" baseline="30000" dirty="0" smtClean="0"/>
              <a:t>ST</a:t>
            </a:r>
            <a:r>
              <a:rPr lang="en-US" dirty="0" smtClean="0"/>
              <a:t> MID TERM TEST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 I: PHONETICS (2.0pts)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A.Choose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word that has the underline part different from others(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 x 0,25 = 1.0 pt)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1.D	2.C	3.B 	4.A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B.Choose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word whose main stress pattern is placed differently from the others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 x 0,25 = 1.0 pt)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1.A	2.A	3.B	4.A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 II: VOCABULARY AND GRAMMAR(4.0pts)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A.Choose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best answer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 x 0,25 = 2.0 pts)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1.D		2.B		3. D		4.A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5.A		6.A	7.A	8.B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</a:t>
            </a: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correct form or tense of the verbs in brackets(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x 0,25 = 1.0 pt)</a:t>
            </a:r>
          </a:p>
          <a:p>
            <a:r>
              <a:rPr lang="en-US" sz="2800" dirty="0"/>
              <a:t>1. They were proud of (be) 	</a:t>
            </a:r>
            <a:r>
              <a:rPr lang="en-US" sz="2800" dirty="0" smtClean="0"/>
              <a:t>being</a:t>
            </a:r>
            <a:r>
              <a:rPr lang="en-US" sz="2800" dirty="0"/>
              <a:t>	 so successful</a:t>
            </a:r>
          </a:p>
          <a:p>
            <a:r>
              <a:rPr lang="en-US" sz="2800" dirty="0"/>
              <a:t>2. </a:t>
            </a:r>
            <a:r>
              <a:rPr lang="en-US" sz="2800" dirty="0" err="1"/>
              <a:t>Facebook</a:t>
            </a:r>
            <a:r>
              <a:rPr lang="en-US" sz="2800"/>
              <a:t> </a:t>
            </a:r>
            <a:r>
              <a:rPr lang="en-US" sz="2800" smtClean="0"/>
              <a:t>was </a:t>
            </a:r>
            <a:r>
              <a:rPr lang="en-US" sz="2800" dirty="0" smtClean="0"/>
              <a:t>founded (found</a:t>
            </a:r>
            <a:r>
              <a:rPr lang="en-US" sz="2800" dirty="0"/>
              <a:t>) in 2004 by Mark </a:t>
            </a:r>
            <a:r>
              <a:rPr lang="en-US" sz="2800" dirty="0" err="1"/>
              <a:t>Zuckerberg</a:t>
            </a:r>
            <a:r>
              <a:rPr lang="en-US" sz="2800" dirty="0"/>
              <a:t> and Eduardo </a:t>
            </a:r>
            <a:r>
              <a:rPr lang="en-US" sz="2800" dirty="0" err="1"/>
              <a:t>Saverin</a:t>
            </a:r>
            <a:r>
              <a:rPr lang="en-US" sz="2800" dirty="0"/>
              <a:t>.</a:t>
            </a:r>
          </a:p>
          <a:p>
            <a:r>
              <a:rPr lang="en-US" sz="2800" dirty="0"/>
              <a:t>3. </a:t>
            </a:r>
            <a:r>
              <a:rPr lang="en-US" sz="2800" dirty="0" smtClean="0"/>
              <a:t>Have you ever made </a:t>
            </a:r>
            <a:r>
              <a:rPr lang="en-US" sz="2800" dirty="0"/>
              <a:t>(you/ ever/ make) origami cranes?</a:t>
            </a:r>
          </a:p>
          <a:p>
            <a:r>
              <a:rPr lang="en-US" sz="2800" dirty="0"/>
              <a:t>4. Nick would like </a:t>
            </a:r>
            <a:r>
              <a:rPr lang="en-US" sz="2800" dirty="0" smtClean="0"/>
              <a:t>to visit (visit</a:t>
            </a:r>
            <a:r>
              <a:rPr lang="en-US" sz="2800" dirty="0"/>
              <a:t>) the countryside at the harvest time</a:t>
            </a:r>
            <a:r>
              <a:rPr lang="en-US" sz="2800" dirty="0" smtClean="0"/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/>
                <a:ea typeface="Calibri" pitchFamily="34" charset="0"/>
                <a:cs typeface="Times New Roman" pitchFamily="18" charset="0"/>
              </a:rPr>
              <a:t>C.Make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/>
                <a:ea typeface="Calibri" pitchFamily="34" charset="0"/>
                <a:cs typeface="Times New Roman" pitchFamily="18" charset="0"/>
              </a:rPr>
              <a:t> letter A, B, C or D to indicate the part that is incorrect. 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x 0,25 = 1.0 pt)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  <a:tab pos="2971800" algn="l"/>
                <a:tab pos="43434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/>
                <a:ea typeface="Calibri" pitchFamily="34" charset="0"/>
                <a:cs typeface="Times New Roman" pitchFamily="18" charset="0"/>
              </a:rPr>
              <a:t> 1.B		2.B		3.C		4.B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Read and choose the best (A,B,C,D)to fill the blanks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 x 0,25 = 1.0 pt)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A		2. B		3C		4.A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a passage and answer the questions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(4 x 0,25 = 1.0 pt)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(It is)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Meo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Yes, they did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(They are)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handwoven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indigo-dyed cloth, paper, silver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jewellry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leather goods, baskets and embroidery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4.(They have been passed down from one generation to the next ) through the spoken word.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 IV: WRITING (2,0pts)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Make sentences using the suggested words and phrases give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 x 0,25 = 1,0pt)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	which ethnic group has the second largest population in Vietnam?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	Sap dance is a typical dance of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people in the north.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When I was a child I enjoyed playing computer games.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	my father spends most of spare time looking after the garden.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Rewrite the sentences without changing meaning with the words in brackets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 x 0,25 = 1,0pt)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Flying a kite in the countryside is very exciting.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It’s very exciting to fly a kite in the countryside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have done voluntary work for three years.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started to do/doing voluntary work three years ago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Jane makes crafts better than her sister.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Jane’s sister doesn’t make crafts as well as her/Jane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Most people in the village live 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simply and happily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How do most people live in the village?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100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CORRECT THE 1ST MID TERM TEST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 THE 1ST MID TERM TEST</dc:title>
  <dc:creator>ADMIN</dc:creator>
  <cp:lastModifiedBy>ADMIN</cp:lastModifiedBy>
  <cp:revision>6</cp:revision>
  <dcterms:created xsi:type="dcterms:W3CDTF">2021-11-12T04:27:06Z</dcterms:created>
  <dcterms:modified xsi:type="dcterms:W3CDTF">2021-11-12T07:09:45Z</dcterms:modified>
</cp:coreProperties>
</file>